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SF Pro Display Bold"/>
                <a:ea typeface="SF Pro Display Bold"/>
                <a:cs typeface="SF Pro Display Bold"/>
                <a:sym typeface="SF Pro Display 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latin typeface="+mj-lt"/>
                <a:ea typeface="+mj-ea"/>
                <a:cs typeface="+mj-cs"/>
                <a:sym typeface="Inter Regular 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SF Pro Display Bold"/>
                <a:ea typeface="SF Pro Display Bold"/>
                <a:cs typeface="SF Pro Display Bold"/>
                <a:sym typeface="SF Pro Display 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SF Pro Display Bold"/>
                <a:ea typeface="SF Pro Display Bold"/>
                <a:cs typeface="SF Pro Display Bold"/>
                <a:sym typeface="SF Pro Display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SF Pro Display Bold"/>
                <a:ea typeface="SF Pro Display Bold"/>
                <a:cs typeface="SF Pro Display Bold"/>
                <a:sym typeface="SF Pro Display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SF Pro Display Bold"/>
                <a:ea typeface="SF Pro Display Bold"/>
                <a:cs typeface="SF Pro Display Bold"/>
                <a:sym typeface="SF Pro Display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SF Pro Display Bold"/>
                <a:ea typeface="SF Pro Display Bold"/>
                <a:cs typeface="SF Pro Display Bold"/>
                <a:sym typeface="SF Pro Display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SF Pro Display Bold"/>
                <a:ea typeface="SF Pro Display Bold"/>
                <a:cs typeface="SF Pro Display Bold"/>
                <a:sym typeface="SF Pro Display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SF Pro Display Bold"/>
                <a:ea typeface="SF Pro Display Bold"/>
                <a:cs typeface="SF Pro Display Bold"/>
                <a:sym typeface="SF Pro Display 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/>
            </a:lvl1pPr>
            <a:lvl2pPr marL="638923" indent="-12700">
              <a:spcBef>
                <a:spcPts val="0"/>
              </a:spcBef>
              <a:buSzTx/>
              <a:buNone/>
              <a:defRPr spc="-170" sz="8500"/>
            </a:lvl2pPr>
            <a:lvl3pPr marL="638923" indent="444500">
              <a:spcBef>
                <a:spcPts val="0"/>
              </a:spcBef>
              <a:buSzTx/>
              <a:buNone/>
              <a:defRPr spc="-170" sz="8500"/>
            </a:lvl3pPr>
            <a:lvl4pPr marL="638923" indent="901700">
              <a:spcBef>
                <a:spcPts val="0"/>
              </a:spcBef>
              <a:buSzTx/>
              <a:buNone/>
              <a:defRPr spc="-170" sz="8500"/>
            </a:lvl4pPr>
            <a:lvl5pPr marL="638923" indent="1358900">
              <a:spcBef>
                <a:spcPts val="0"/>
              </a:spcBef>
              <a:buSzTx/>
              <a:buNone/>
              <a:defRPr spc="-170" sz="8500"/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Low-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ow-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latin typeface="+mj-lt"/>
                <a:ea typeface="+mj-ea"/>
                <a:cs typeface="+mj-cs"/>
                <a:sym typeface="Inter Regular 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SF Pro Display Bold"/>
                <a:ea typeface="SF Pro Display Bold"/>
                <a:cs typeface="SF Pro Display Bold"/>
                <a:sym typeface="SF Pro Display 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pc="-232" sz="11600"/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j-lt"/>
                <a:ea typeface="+mj-ea"/>
                <a:cs typeface="+mj-cs"/>
                <a:sym typeface="Inter Regular Bold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Inter Regular Regular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Inter Regular Regular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Inter Regular Regular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Inter Regular Regular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Inter Regular Regular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Inter Regular Regular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Inter Regular Regular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Inter Regular Regular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Inter Regular Regular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SF Pro Display Regular"/>
          <a:ea typeface="SF Pro Display Regular"/>
          <a:cs typeface="SF Pro Display Regular"/>
          <a:sym typeface="SF Pro Display Regular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SF Pro Display Regular"/>
          <a:ea typeface="SF Pro Display Regular"/>
          <a:cs typeface="SF Pro Display Regular"/>
          <a:sym typeface="SF Pro Display Regular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SF Pro Display Regular"/>
          <a:ea typeface="SF Pro Display Regular"/>
          <a:cs typeface="SF Pro Display Regular"/>
          <a:sym typeface="SF Pro Display Regular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SF Pro Display Regular"/>
          <a:ea typeface="SF Pro Display Regular"/>
          <a:cs typeface="SF Pro Display Regular"/>
          <a:sym typeface="SF Pro Display Regular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SF Pro Display Regular"/>
          <a:ea typeface="SF Pro Display Regular"/>
          <a:cs typeface="SF Pro Display Regular"/>
          <a:sym typeface="SF Pro Display Regular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SF Pro Display Regular"/>
          <a:ea typeface="SF Pro Display Regular"/>
          <a:cs typeface="SF Pro Display Regular"/>
          <a:sym typeface="SF Pro Display Regular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SF Pro Display Regular"/>
          <a:ea typeface="SF Pro Display Regular"/>
          <a:cs typeface="SF Pro Display Regular"/>
          <a:sym typeface="SF Pro Display Regular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SF Pro Display Regular"/>
          <a:ea typeface="SF Pro Display Regular"/>
          <a:cs typeface="SF Pro Display Regular"/>
          <a:sym typeface="SF Pro Display Regular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SF Pro Display Regular"/>
          <a:ea typeface="SF Pro Display Regular"/>
          <a:cs typeface="SF Pro Display Regular"/>
          <a:sym typeface="SF Pro Display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he SPS Guitar Ensemble App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SPS Guitar Ensemble App</a:t>
            </a:r>
          </a:p>
        </p:txBody>
      </p:sp>
      <p:sp>
        <p:nvSpPr>
          <p:cNvPr id="152" name="Created by Advait and Rya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Created by Advait and Ryan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How the programme wor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the programme works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Live Demo Time!"/>
          <p:cNvSpPr txBox="1"/>
          <p:nvPr>
            <p:ph type="title"/>
          </p:nvPr>
        </p:nvSpPr>
        <p:spPr>
          <a:xfrm>
            <a:off x="1206500" y="6141418"/>
            <a:ext cx="21971000" cy="143316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Live Demo Time!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How will this benefit the school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will this benefit the school?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How will this benefit the school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will this benefit the school?</a:t>
            </a:r>
          </a:p>
        </p:txBody>
      </p:sp>
      <p:sp>
        <p:nvSpPr>
          <p:cNvPr id="161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It will benefit the St. Patrick's School Guitar Ensembl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+mn-lt"/>
                <a:ea typeface="+mn-ea"/>
                <a:cs typeface="+mn-cs"/>
                <a:sym typeface="Inter Regular Regular"/>
              </a:defRPr>
            </a:pPr>
            <a:r>
              <a:t>It will benefit the St. Patrick's School Guitar Ensemble </a:t>
            </a:r>
          </a:p>
          <a:p>
            <a:pPr>
              <a:defRPr>
                <a:latin typeface="+mn-lt"/>
                <a:ea typeface="+mn-ea"/>
                <a:cs typeface="+mn-cs"/>
                <a:sym typeface="Inter Regular Regular"/>
              </a:defRPr>
            </a:pPr>
            <a:r>
              <a:t>Will make their life of getting guitars on loan much easier</a:t>
            </a:r>
          </a:p>
          <a:p>
            <a:pPr>
              <a:defRPr>
                <a:latin typeface="+mn-lt"/>
                <a:ea typeface="+mn-ea"/>
                <a:cs typeface="+mn-cs"/>
                <a:sym typeface="Inter Regular Regular"/>
              </a:defRPr>
            </a:pPr>
            <a:r>
              <a:t>And also getting attendance marked for the CCA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Interesting f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Interesting fact</a:t>
            </a:r>
          </a:p>
        </p:txBody>
      </p:sp>
      <p:sp>
        <p:nvSpPr>
          <p:cNvPr id="165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This job is practically how UI/UX designers work with Full-Stack web develop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job is practically how UI/UX designers work with Full-Stack web developers</a:t>
            </a:r>
          </a:p>
          <a:p>
            <a:pPr/>
            <a:r>
              <a:t>They work together to keep apps running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hank you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Inter Regular Bold"/>
        <a:ea typeface="Inter Regular Bold"/>
        <a:cs typeface="Inter Regular Bold"/>
      </a:majorFont>
      <a:minorFont>
        <a:latin typeface="Inter Regular Regular"/>
        <a:ea typeface="Inter Regular Regular"/>
        <a:cs typeface="Inter Regular Regular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Inter Regular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Inter Regular Bold"/>
        <a:ea typeface="Inter Regular Bold"/>
        <a:cs typeface="Inter Regular Bold"/>
      </a:majorFont>
      <a:minorFont>
        <a:latin typeface="Inter Regular Regular"/>
        <a:ea typeface="Inter Regular Regular"/>
        <a:cs typeface="Inter Regular Regular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Inter Regular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